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6" r:id="rId6"/>
    <p:sldId id="260" r:id="rId7"/>
    <p:sldId id="262" r:id="rId8"/>
    <p:sldId id="284" r:id="rId9"/>
    <p:sldId id="263" r:id="rId10"/>
    <p:sldId id="283" r:id="rId11"/>
    <p:sldId id="264" r:id="rId12"/>
    <p:sldId id="265" r:id="rId13"/>
    <p:sldId id="280" r:id="rId14"/>
    <p:sldId id="281" r:id="rId15"/>
    <p:sldId id="282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332656"/>
            <a:ext cx="885698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2132856"/>
            <a:ext cx="7560840" cy="15447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Феечка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-копеечка»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4293096"/>
            <a:ext cx="2952328" cy="2304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Выполнили: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Воспитатель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квалификационной категории 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Малютина Л.В.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Воспитатель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высшей квалификационной категории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Черемискина Е.А.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6425" r="3333" b="13413"/>
          <a:stretch/>
        </p:blipFill>
        <p:spPr>
          <a:xfrm>
            <a:off x="251520" y="3902451"/>
            <a:ext cx="2160240" cy="2694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528">
            <a:off x="1258175" y="3333903"/>
            <a:ext cx="1069462" cy="11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t="11970"/>
          <a:stretch/>
        </p:blipFill>
        <p:spPr>
          <a:xfrm>
            <a:off x="293526" y="332656"/>
            <a:ext cx="4008429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22700" b="16144"/>
          <a:stretch/>
        </p:blipFill>
        <p:spPr>
          <a:xfrm>
            <a:off x="4572000" y="2568361"/>
            <a:ext cx="4392488" cy="407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08360"/>
            <a:ext cx="866775" cy="819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56" y="476672"/>
            <a:ext cx="866775" cy="819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90" y="1363241"/>
            <a:ext cx="866775" cy="819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97152"/>
            <a:ext cx="866775" cy="819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36" y="5823043"/>
            <a:ext cx="866775" cy="819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6" y="4918695"/>
            <a:ext cx="86677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901254"/>
            <a:ext cx="8640960" cy="56886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/>
          <a:stretch/>
        </p:blipFill>
        <p:spPr>
          <a:xfrm>
            <a:off x="1001464" y="1312869"/>
            <a:ext cx="7386960" cy="486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95536" y="201342"/>
            <a:ext cx="8280920" cy="5633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Домино «Монеты разных стран»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856895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196752"/>
            <a:ext cx="8496944" cy="53285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12209" r="25796"/>
          <a:stretch/>
        </p:blipFill>
        <p:spPr>
          <a:xfrm>
            <a:off x="827584" y="1556792"/>
            <a:ext cx="2403819" cy="4293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91880" y="1628800"/>
            <a:ext cx="5112568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Семейное творчество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«Кошелёк, сделанный своими руками, самый любимый»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r="2839" b="64980"/>
          <a:stretch/>
        </p:blipFill>
        <p:spPr>
          <a:xfrm>
            <a:off x="3347864" y="3765206"/>
            <a:ext cx="3745008" cy="21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260648"/>
            <a:ext cx="8712968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8753"/>
            <a:ext cx="3240360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12442"/>
          <a:stretch/>
        </p:blipFill>
        <p:spPr>
          <a:xfrm>
            <a:off x="5076056" y="1260768"/>
            <a:ext cx="3287073" cy="4408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2590">
            <a:off x="6876256" y="908720"/>
            <a:ext cx="1001737" cy="10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260648"/>
            <a:ext cx="8712968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3384376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34480"/>
            <a:ext cx="359786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4620" r="3855"/>
          <a:stretch/>
        </p:blipFill>
        <p:spPr>
          <a:xfrm>
            <a:off x="694062" y="517792"/>
            <a:ext cx="8097397" cy="61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проблемных ситуаций,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40768"/>
            <a:ext cx="8784976" cy="53559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/>
          <a:stretch/>
        </p:blipFill>
        <p:spPr>
          <a:xfrm>
            <a:off x="683568" y="1741019"/>
            <a:ext cx="4101046" cy="3632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27470" b="11592"/>
          <a:stretch/>
        </p:blipFill>
        <p:spPr>
          <a:xfrm>
            <a:off x="5076056" y="2924944"/>
            <a:ext cx="3649604" cy="3240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666">
            <a:off x="3810081" y="1853019"/>
            <a:ext cx="952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2" y="260648"/>
            <a:ext cx="8856984" cy="6408712"/>
          </a:xfrm>
          <a:prstGeom prst="roundRect">
            <a:avLst>
              <a:gd name="adj" fmla="val 164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t="13976"/>
          <a:stretch/>
        </p:blipFill>
        <p:spPr>
          <a:xfrm>
            <a:off x="637446" y="760486"/>
            <a:ext cx="4216828" cy="5332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27" y="1628799"/>
            <a:ext cx="3348372" cy="4464496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4854274" y="404664"/>
            <a:ext cx="3606157" cy="1368152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Так…нужна новая мебель! Будем теперь экономить!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rot="20313550">
            <a:off x="91713" y="281518"/>
            <a:ext cx="2785317" cy="1622863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Думаю, надо новую квартиру…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8856984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чемодане»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196752"/>
            <a:ext cx="8496944" cy="53285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176" r="7229" b="20161"/>
          <a:stretch/>
        </p:blipFill>
        <p:spPr>
          <a:xfrm>
            <a:off x="791580" y="1417661"/>
            <a:ext cx="7560840" cy="48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8640960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10603" r="10843"/>
          <a:stretch/>
        </p:blipFill>
        <p:spPr>
          <a:xfrm>
            <a:off x="1110559" y="476672"/>
            <a:ext cx="6778866" cy="58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260648"/>
            <a:ext cx="8208912" cy="61926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Вид проекта: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познавательный, краткосрочный, групповой.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 реализации проекта: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Январь 2020 г.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Образовательные области, в содержание которых включён проект: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социально-коммуникативное развитие, познавательное развитие, речевое развитие, художественно-эстетическое развитие, физическое развитие.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проекта: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дети старшей группы, воспитатели и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41643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8784976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9" r="9710"/>
          <a:stretch/>
        </p:blipFill>
        <p:spPr>
          <a:xfrm>
            <a:off x="467543" y="1124744"/>
            <a:ext cx="3940167" cy="439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9" r="3868"/>
          <a:stretch/>
        </p:blipFill>
        <p:spPr>
          <a:xfrm>
            <a:off x="4571999" y="1124744"/>
            <a:ext cx="398854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16632"/>
            <a:ext cx="8856984" cy="62646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0" r="9090" b="22891"/>
          <a:stretch/>
        </p:blipFill>
        <p:spPr>
          <a:xfrm>
            <a:off x="1873974" y="526983"/>
            <a:ext cx="5324044" cy="54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16632"/>
            <a:ext cx="8856984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наших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детей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412776"/>
            <a:ext cx="8784976" cy="52565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4183" r="3490"/>
          <a:stretch/>
        </p:blipFill>
        <p:spPr>
          <a:xfrm>
            <a:off x="5667023" y="1752500"/>
            <a:ext cx="2991808" cy="2288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1" r="2450" b="9236"/>
          <a:stretch/>
        </p:blipFill>
        <p:spPr>
          <a:xfrm>
            <a:off x="683568" y="2477152"/>
            <a:ext cx="5017495" cy="38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332656"/>
            <a:ext cx="8712968" cy="62646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11004"/>
          <a:stretch/>
        </p:blipFill>
        <p:spPr>
          <a:xfrm>
            <a:off x="683568" y="764704"/>
            <a:ext cx="4303032" cy="44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r="10376" b="7469"/>
          <a:stretch/>
        </p:blipFill>
        <p:spPr>
          <a:xfrm>
            <a:off x="5220072" y="787569"/>
            <a:ext cx="3422850" cy="484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8928992" cy="65527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 r="2664" b="1701"/>
          <a:stretch/>
        </p:blipFill>
        <p:spPr>
          <a:xfrm>
            <a:off x="438150" y="836712"/>
            <a:ext cx="4153823" cy="4560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8675" r="13801" b="12902"/>
          <a:stretch/>
        </p:blipFill>
        <p:spPr>
          <a:xfrm>
            <a:off x="4932040" y="679807"/>
            <a:ext cx="3614334" cy="48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16632"/>
            <a:ext cx="8928992" cy="65527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6" b="8434"/>
          <a:stretch/>
        </p:blipFill>
        <p:spPr>
          <a:xfrm>
            <a:off x="683568" y="476671"/>
            <a:ext cx="4176464" cy="32025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24257" r="16024" b="5863"/>
          <a:stretch/>
        </p:blipFill>
        <p:spPr>
          <a:xfrm>
            <a:off x="3995936" y="2852936"/>
            <a:ext cx="4733805" cy="33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856895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самостоятельные покупки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192940"/>
            <a:ext cx="8496944" cy="53285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43" y="1343769"/>
            <a:ext cx="3615866" cy="482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35" y="3087017"/>
            <a:ext cx="866775" cy="819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45" y="3163441"/>
            <a:ext cx="866775" cy="819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573016"/>
            <a:ext cx="866775" cy="819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73016"/>
            <a:ext cx="866775" cy="819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6"/>
            <a:ext cx="866775" cy="819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50" y="2591966"/>
            <a:ext cx="866775" cy="819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20466"/>
            <a:ext cx="2181225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0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116632"/>
            <a:ext cx="8568952" cy="673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908720"/>
            <a:ext cx="8928992" cy="58326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8322" r="1384" b="9228"/>
          <a:stretch/>
        </p:blipFill>
        <p:spPr>
          <a:xfrm>
            <a:off x="4549143" y="1154058"/>
            <a:ext cx="2517152" cy="1652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23356"/>
            <a:ext cx="1535219" cy="1313556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2588092" y="1847051"/>
            <a:ext cx="1623867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36948" b="12610"/>
          <a:stretch/>
        </p:blipFill>
        <p:spPr>
          <a:xfrm>
            <a:off x="4577410" y="2863240"/>
            <a:ext cx="2370853" cy="1634578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2699791" y="3326243"/>
            <a:ext cx="1512167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3" y="2843365"/>
            <a:ext cx="1512993" cy="1294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309" r="6386" b="4303"/>
          <a:stretch/>
        </p:blipFill>
        <p:spPr>
          <a:xfrm>
            <a:off x="497696" y="4615302"/>
            <a:ext cx="1906960" cy="1416361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588093" y="5335024"/>
            <a:ext cx="759771" cy="39823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1"/>
          <a:stretch/>
        </p:blipFill>
        <p:spPr>
          <a:xfrm>
            <a:off x="3485971" y="4775273"/>
            <a:ext cx="2156201" cy="1280758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5739666" y="5335024"/>
            <a:ext cx="759771" cy="39823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4826" b="2502"/>
          <a:stretch/>
        </p:blipFill>
        <p:spPr>
          <a:xfrm>
            <a:off x="6732845" y="4624670"/>
            <a:ext cx="1439556" cy="155371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08809" y="6047696"/>
            <a:ext cx="190696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95663" y="6072910"/>
            <a:ext cx="190696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1452" y="6200096"/>
            <a:ext cx="190696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908720"/>
            <a:ext cx="8856984" cy="57606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16632"/>
            <a:ext cx="8568952" cy="673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чемодане»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13250" r="11928"/>
          <a:stretch/>
        </p:blipFill>
        <p:spPr>
          <a:xfrm>
            <a:off x="1349525" y="1072392"/>
            <a:ext cx="6328600" cy="54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784976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Задачи: 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Формировать основы финансовой грамотности у дошкольников;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Развивать основы финансовой грамотности дошкольников посредством разнообразных видов детской деятельности;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Совершенствовать коммуникативные качества детей;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Содействовать проявлению интереса у детей к профессиональной деятельности взрослых;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Развивать умение творчески подходить к решению ситуаций финансовых отношений посредством игровых действий;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Сформировать первичные экономические понятия;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Научить детей правильному отношению к деньгам, способам их зарабатывания и разумному их использованию;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Научить детей правильно вести себя в реальных жизненных ситуациях (покупка в магазине, плата за проезд и т.д.);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Осуществить практическую деятельность по созданию «Музея в чемодане»;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dirty="0">
                <a:latin typeface="Times New Roman"/>
                <a:ea typeface="Calibri"/>
                <a:cs typeface="Times New Roman"/>
              </a:rPr>
              <a:t>Воспитывать уважительное отношение к людям, зарабатывающим деньги.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11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7304" y="332656"/>
            <a:ext cx="8687184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этап-Организационный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304" y="1340768"/>
            <a:ext cx="8712968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Изучение справочной, методической, энциклопедической литературы, сбор материала, необходимого для реализации цели проекта.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920130"/>
            <a:ext cx="8712968" cy="35283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8" y="3118879"/>
            <a:ext cx="1256260" cy="1671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6223"/>
          <a:stretch/>
        </p:blipFill>
        <p:spPr>
          <a:xfrm>
            <a:off x="1150751" y="4677794"/>
            <a:ext cx="1148563" cy="1491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18879"/>
            <a:ext cx="1057580" cy="1396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15" y="4592950"/>
            <a:ext cx="1105546" cy="1661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054404"/>
            <a:ext cx="1058209" cy="1453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03367"/>
            <a:ext cx="3987047" cy="29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260648"/>
            <a:ext cx="8712968" cy="640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2409732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1809" r="32197"/>
          <a:stretch/>
        </p:blipFill>
        <p:spPr>
          <a:xfrm>
            <a:off x="3275856" y="476672"/>
            <a:ext cx="2220764" cy="4847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0060"/>
            <a:ext cx="2544747" cy="3392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3" y="3933056"/>
            <a:ext cx="3131840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22313"/>
            <a:ext cx="3272477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5516" y="116632"/>
            <a:ext cx="8784976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этап-Практический</a:t>
            </a:r>
            <a:endParaRPr lang="ru-RU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836712"/>
            <a:ext cx="885698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«Банкомат и терминал  из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8912" y="1916832"/>
            <a:ext cx="8737584" cy="48245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62" y="2032880"/>
            <a:ext cx="1722165" cy="229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3" y="2492896"/>
            <a:ext cx="2502367" cy="3336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2856"/>
            <a:ext cx="2283718" cy="3044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52328"/>
            <a:ext cx="2753280" cy="36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332656"/>
            <a:ext cx="8568952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в магазин продуктов «Пятёрочка»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484784"/>
            <a:ext cx="8568952" cy="49685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916832"/>
            <a:ext cx="2903186" cy="1934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2085"/>
            <a:ext cx="3439468" cy="1934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9" y="3981705"/>
            <a:ext cx="2902856" cy="2177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55028"/>
            <a:ext cx="3419872" cy="2281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86606"/>
            <a:ext cx="2685505" cy="23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3574" y="1412776"/>
            <a:ext cx="8352928" cy="51845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32656"/>
            <a:ext cx="8568952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«Сбербанк»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2397386" cy="1592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1" y="3461163"/>
            <a:ext cx="2987824" cy="1982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2823076" cy="282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9" y="4797152"/>
            <a:ext cx="2075723" cy="15567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2" y="4149080"/>
            <a:ext cx="3066016" cy="20882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65" y="1728154"/>
            <a:ext cx="1996739" cy="19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229885"/>
            <a:ext cx="8568952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«Денежные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340768"/>
            <a:ext cx="8424936" cy="52565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10876"/>
            <a:ext cx="4680520" cy="351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27" y="1545342"/>
            <a:ext cx="2427734" cy="323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49918"/>
            <a:ext cx="1878311" cy="250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9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310</Words>
  <Application>Microsoft Office PowerPoint</Application>
  <PresentationFormat>Экран (4:3)</PresentationFormat>
  <Paragraphs>51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проблемных ситуаций,  сюжетно-ролевые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28</cp:revision>
  <dcterms:created xsi:type="dcterms:W3CDTF">2020-01-21T15:28:39Z</dcterms:created>
  <dcterms:modified xsi:type="dcterms:W3CDTF">2020-01-27T14:37:29Z</dcterms:modified>
</cp:coreProperties>
</file>